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61" r:id="rId8"/>
    <p:sldId id="260" r:id="rId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D313A6-BC01-0290-DE6C-DADC6ADFE5CB}" v="87" dt="2025-12-11T08:17:27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0800000">
            <a:off x="1417320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6" name="Group 6"/>
          <p:cNvGrpSpPr/>
          <p:nvPr/>
        </p:nvGrpSpPr>
        <p:grpSpPr>
          <a:xfrm>
            <a:off x="1028700" y="4163767"/>
            <a:ext cx="8284954" cy="5094533"/>
            <a:chOff x="0" y="0"/>
            <a:chExt cx="13738684" cy="844810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38684" cy="8448106"/>
            </a:xfrm>
            <a:custGeom>
              <a:avLst/>
              <a:gdLst/>
              <a:ahLst/>
              <a:cxnLst/>
              <a:rect l="l" t="t" r="r" b="b"/>
              <a:pathLst>
                <a:path w="13738684" h="8448106">
                  <a:moveTo>
                    <a:pt x="12307571" y="0"/>
                  </a:moveTo>
                  <a:lnTo>
                    <a:pt x="1431113" y="0"/>
                  </a:lnTo>
                  <a:cubicBezTo>
                    <a:pt x="641139" y="0"/>
                    <a:pt x="0" y="394245"/>
                    <a:pt x="0" y="880011"/>
                  </a:cubicBezTo>
                  <a:lnTo>
                    <a:pt x="0" y="8448106"/>
                  </a:lnTo>
                  <a:lnTo>
                    <a:pt x="12307571" y="8448106"/>
                  </a:lnTo>
                  <a:cubicBezTo>
                    <a:pt x="13097546" y="8448106"/>
                    <a:pt x="13738684" y="8053861"/>
                    <a:pt x="13738684" y="7568095"/>
                  </a:cubicBezTo>
                  <a:lnTo>
                    <a:pt x="13738684" y="0"/>
                  </a:lnTo>
                  <a:lnTo>
                    <a:pt x="12307571" y="0"/>
                  </a:lnTo>
                  <a:close/>
                </a:path>
              </a:pathLst>
            </a:custGeom>
            <a:blipFill>
              <a:blip r:embed="rId4"/>
              <a:stretch>
                <a:fillRect t="-4208" b="-4208"/>
              </a:stretch>
            </a:blipFill>
          </p:spPr>
          <p:txBody>
            <a:bodyPr/>
            <a:lstStyle/>
            <a:p>
              <a:endParaRPr lang="fr-B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5928" y="164715"/>
            <a:ext cx="8678072" cy="1254874"/>
            <a:chOff x="0" y="0"/>
            <a:chExt cx="11570763" cy="1673165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1570763" cy="1673165"/>
              <a:chOff x="0" y="0"/>
              <a:chExt cx="5396107" cy="78029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396107" cy="780292"/>
              </a:xfrm>
              <a:custGeom>
                <a:avLst/>
                <a:gdLst/>
                <a:ahLst/>
                <a:cxnLst/>
                <a:rect l="l" t="t" r="r" b="b"/>
                <a:pathLst>
                  <a:path w="5396107" h="780292">
                    <a:moveTo>
                      <a:pt x="0" y="0"/>
                    </a:moveTo>
                    <a:lnTo>
                      <a:pt x="5396107" y="0"/>
                    </a:lnTo>
                    <a:lnTo>
                      <a:pt x="5396107" y="780292"/>
                    </a:lnTo>
                    <a:lnTo>
                      <a:pt x="0" y="78029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5396107" cy="8183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2039040" y="45023"/>
              <a:ext cx="9166208" cy="1374931"/>
            </a:xfrm>
            <a:custGeom>
              <a:avLst/>
              <a:gdLst/>
              <a:ahLst/>
              <a:cxnLst/>
              <a:rect l="l" t="t" r="r" b="b"/>
              <a:pathLst>
                <a:path w="9166208" h="1374931">
                  <a:moveTo>
                    <a:pt x="0" y="0"/>
                  </a:moveTo>
                  <a:lnTo>
                    <a:pt x="9166208" y="0"/>
                  </a:lnTo>
                  <a:lnTo>
                    <a:pt x="9166208" y="1374931"/>
                  </a:lnTo>
                  <a:lnTo>
                    <a:pt x="0" y="1374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BE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81362" y="90045"/>
              <a:ext cx="1284886" cy="1284886"/>
            </a:xfrm>
            <a:custGeom>
              <a:avLst/>
              <a:gdLst/>
              <a:ahLst/>
              <a:cxnLst/>
              <a:rect l="l" t="t" r="r" b="b"/>
              <a:pathLst>
                <a:path w="1284886" h="1284886">
                  <a:moveTo>
                    <a:pt x="0" y="0"/>
                  </a:moveTo>
                  <a:lnTo>
                    <a:pt x="1284886" y="0"/>
                  </a:lnTo>
                  <a:lnTo>
                    <a:pt x="1284886" y="1284886"/>
                  </a:lnTo>
                  <a:lnTo>
                    <a:pt x="0" y="12848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BE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383028" y="1761270"/>
            <a:ext cx="10353492" cy="5356226"/>
            <a:chOff x="0" y="0"/>
            <a:chExt cx="13804656" cy="7141635"/>
          </a:xfrm>
        </p:grpSpPr>
        <p:grpSp>
          <p:nvGrpSpPr>
            <p:cNvPr id="15" name="Group 15"/>
            <p:cNvGrpSpPr/>
            <p:nvPr/>
          </p:nvGrpSpPr>
          <p:grpSpPr>
            <a:xfrm>
              <a:off x="460920" y="18678"/>
              <a:ext cx="13343736" cy="7122957"/>
              <a:chOff x="0" y="0"/>
              <a:chExt cx="4045871" cy="2159708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045871" cy="2159708"/>
              </a:xfrm>
              <a:custGeom>
                <a:avLst/>
                <a:gdLst/>
                <a:ahLst/>
                <a:cxnLst/>
                <a:rect l="l" t="t" r="r" b="b"/>
                <a:pathLst>
                  <a:path w="4045871" h="2159708">
                    <a:moveTo>
                      <a:pt x="44040" y="0"/>
                    </a:moveTo>
                    <a:lnTo>
                      <a:pt x="4001831" y="0"/>
                    </a:lnTo>
                    <a:cubicBezTo>
                      <a:pt x="4026154" y="0"/>
                      <a:pt x="4045871" y="19717"/>
                      <a:pt x="4045871" y="44040"/>
                    </a:cubicBezTo>
                    <a:lnTo>
                      <a:pt x="4045871" y="2115668"/>
                    </a:lnTo>
                    <a:cubicBezTo>
                      <a:pt x="4045871" y="2139990"/>
                      <a:pt x="4026154" y="2159708"/>
                      <a:pt x="4001831" y="2159708"/>
                    </a:cubicBezTo>
                    <a:lnTo>
                      <a:pt x="44040" y="2159708"/>
                    </a:lnTo>
                    <a:cubicBezTo>
                      <a:pt x="19717" y="2159708"/>
                      <a:pt x="0" y="2139990"/>
                      <a:pt x="0" y="2115668"/>
                    </a:cubicBezTo>
                    <a:lnTo>
                      <a:pt x="0" y="44040"/>
                    </a:lnTo>
                    <a:cubicBezTo>
                      <a:pt x="0" y="19717"/>
                      <a:pt x="19717" y="0"/>
                      <a:pt x="4404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4045871" cy="2197808"/>
              </a:xfrm>
              <a:prstGeom prst="rect">
                <a:avLst/>
              </a:prstGeom>
            </p:spPr>
            <p:txBody>
              <a:bodyPr lIns="29648" tIns="29648" rIns="29648" bIns="2964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4790" y="468502"/>
              <a:ext cx="1988518" cy="6673133"/>
              <a:chOff x="0" y="0"/>
              <a:chExt cx="602926" cy="20233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02926" cy="2023319"/>
              </a:xfrm>
              <a:custGeom>
                <a:avLst/>
                <a:gdLst/>
                <a:ahLst/>
                <a:cxnLst/>
                <a:rect l="l" t="t" r="r" b="b"/>
                <a:pathLst>
                  <a:path w="602926" h="2023319">
                    <a:moveTo>
                      <a:pt x="0" y="0"/>
                    </a:moveTo>
                    <a:lnTo>
                      <a:pt x="602926" y="0"/>
                    </a:lnTo>
                    <a:lnTo>
                      <a:pt x="602926" y="2023319"/>
                    </a:lnTo>
                    <a:lnTo>
                      <a:pt x="0" y="202331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602926" cy="2061419"/>
              </a:xfrm>
              <a:prstGeom prst="rect">
                <a:avLst/>
              </a:prstGeom>
            </p:spPr>
            <p:txBody>
              <a:bodyPr lIns="29648" tIns="29648" rIns="29648" bIns="2964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0"/>
              <a:ext cx="13804656" cy="937005"/>
              <a:chOff x="0" y="0"/>
              <a:chExt cx="4185624" cy="284103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4185624" cy="284103"/>
              </a:xfrm>
              <a:custGeom>
                <a:avLst/>
                <a:gdLst/>
                <a:ahLst/>
                <a:cxnLst/>
                <a:rect l="l" t="t" r="r" b="b"/>
                <a:pathLst>
                  <a:path w="4185624" h="284103">
                    <a:moveTo>
                      <a:pt x="0" y="0"/>
                    </a:moveTo>
                    <a:lnTo>
                      <a:pt x="4185624" y="0"/>
                    </a:lnTo>
                    <a:lnTo>
                      <a:pt x="4185624" y="284103"/>
                    </a:lnTo>
                    <a:lnTo>
                      <a:pt x="0" y="284103"/>
                    </a:lnTo>
                    <a:close/>
                  </a:path>
                </a:pathLst>
              </a:custGeom>
              <a:solidFill>
                <a:srgbClr val="F7A823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4185624" cy="322203"/>
              </a:xfrm>
              <a:prstGeom prst="rect">
                <a:avLst/>
              </a:prstGeom>
            </p:spPr>
            <p:txBody>
              <a:bodyPr lIns="29648" tIns="29648" rIns="29648" bIns="2964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 rot="2700000">
              <a:off x="12819065" y="186944"/>
              <a:ext cx="596040" cy="596040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558800" y="0"/>
                    </a:moveTo>
                    <a:lnTo>
                      <a:pt x="254000" y="0"/>
                    </a:lnTo>
                    <a:lnTo>
                      <a:pt x="254000" y="254000"/>
                    </a:lnTo>
                    <a:lnTo>
                      <a:pt x="0" y="254000"/>
                    </a:lnTo>
                    <a:lnTo>
                      <a:pt x="0" y="558800"/>
                    </a:lnTo>
                    <a:lnTo>
                      <a:pt x="254000" y="558800"/>
                    </a:lnTo>
                    <a:lnTo>
                      <a:pt x="254000" y="812800"/>
                    </a:lnTo>
                    <a:lnTo>
                      <a:pt x="558800" y="812800"/>
                    </a:lnTo>
                    <a:lnTo>
                      <a:pt x="558800" y="558800"/>
                    </a:lnTo>
                    <a:lnTo>
                      <a:pt x="812800" y="558800"/>
                    </a:lnTo>
                    <a:lnTo>
                      <a:pt x="812800" y="254000"/>
                    </a:lnTo>
                    <a:lnTo>
                      <a:pt x="558800" y="254000"/>
                    </a:lnTo>
                    <a:lnTo>
                      <a:pt x="5588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190500" y="152400"/>
                <a:ext cx="431800" cy="469900"/>
              </a:xfrm>
              <a:prstGeom prst="rect">
                <a:avLst/>
              </a:prstGeom>
            </p:spPr>
            <p:txBody>
              <a:bodyPr lIns="45509" tIns="45509" rIns="45509" bIns="4550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7" name="TextBox 27"/>
          <p:cNvSpPr txBox="1"/>
          <p:nvPr/>
        </p:nvSpPr>
        <p:spPr>
          <a:xfrm>
            <a:off x="7473429" y="2656791"/>
            <a:ext cx="10172690" cy="907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9"/>
              </a:lnSpc>
            </a:pPr>
            <a:r>
              <a:rPr lang="en-US" sz="4800" b="1" dirty="0" err="1">
                <a:solidFill>
                  <a:srgbClr val="000000"/>
                </a:solidFill>
                <a:latin typeface="Arial"/>
                <a:cs typeface="Calibri (MS) Bold"/>
                <a:sym typeface="Calibri (MS) Bold"/>
              </a:rPr>
              <a:t>Titre</a:t>
            </a:r>
            <a:endParaRPr lang="fr-FR" dirty="0" err="1"/>
          </a:p>
        </p:txBody>
      </p:sp>
      <p:sp>
        <p:nvSpPr>
          <p:cNvPr id="28" name="TextBox 28"/>
          <p:cNvSpPr txBox="1"/>
          <p:nvPr/>
        </p:nvSpPr>
        <p:spPr>
          <a:xfrm>
            <a:off x="7654068" y="5595929"/>
            <a:ext cx="978570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Arial"/>
                <a:ea typeface="Calibri (MS)"/>
                <a:cs typeface="Arial"/>
                <a:sym typeface="Calibri (MS)"/>
              </a:rPr>
              <a:t>Solvay Brussels School</a:t>
            </a:r>
            <a:endParaRPr lang="en-US" sz="2800">
              <a:solidFill>
                <a:srgbClr val="000000"/>
              </a:solidFill>
              <a:latin typeface="Arial"/>
              <a:ea typeface="Calibri (MS)"/>
              <a:cs typeface="Arial"/>
            </a:endParaRP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Arial"/>
                <a:ea typeface="Calibri (MS)"/>
                <a:cs typeface="Arial"/>
                <a:sym typeface="Calibri (MS)"/>
              </a:rPr>
              <a:t>of Economics and Management</a:t>
            </a:r>
            <a:endParaRPr lang="en-US" sz="2800">
              <a:solidFill>
                <a:srgbClr val="000000"/>
              </a:solidFill>
              <a:latin typeface="Arial"/>
              <a:ea typeface="Calibri (MS)"/>
              <a:cs typeface="Calibri (MS)"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9313654" y="5124450"/>
            <a:ext cx="6492240" cy="0"/>
          </a:xfrm>
          <a:prstGeom prst="line">
            <a:avLst/>
          </a:prstGeom>
          <a:ln w="38100" cap="flat">
            <a:solidFill>
              <a:srgbClr val="004B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TextBox 27">
            <a:extLst>
              <a:ext uri="{FF2B5EF4-FFF2-40B4-BE49-F238E27FC236}">
                <a16:creationId xmlns:a16="http://schemas.microsoft.com/office/drawing/2014/main" id="{0550E170-AA42-2B77-2D31-4C61C74A02E8}"/>
              </a:ext>
            </a:extLst>
          </p:cNvPr>
          <p:cNvSpPr txBox="1"/>
          <p:nvPr/>
        </p:nvSpPr>
        <p:spPr>
          <a:xfrm>
            <a:off x="1713311" y="837015"/>
            <a:ext cx="10172690" cy="907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79"/>
              </a:lnSpc>
            </a:pPr>
            <a:r>
              <a:rPr lang="en-US" sz="4800" b="1" dirty="0" err="1">
                <a:solidFill>
                  <a:srgbClr val="000000"/>
                </a:solidFill>
                <a:latin typeface="Arial"/>
                <a:cs typeface="Calibri (MS) Bold"/>
                <a:sym typeface="Calibri (MS) Bold"/>
              </a:rPr>
              <a:t>Titre</a:t>
            </a:r>
            <a:endParaRPr lang="fr-FR" dirty="0" err="1"/>
          </a:p>
        </p:txBody>
      </p:sp>
      <p:sp>
        <p:nvSpPr>
          <p:cNvPr id="9" name="TextBox 28">
            <a:extLst>
              <a:ext uri="{FF2B5EF4-FFF2-40B4-BE49-F238E27FC236}">
                <a16:creationId xmlns:a16="http://schemas.microsoft.com/office/drawing/2014/main" id="{344F390E-47DA-1EFE-48F7-86C53DF3957D}"/>
              </a:ext>
            </a:extLst>
          </p:cNvPr>
          <p:cNvSpPr txBox="1"/>
          <p:nvPr/>
        </p:nvSpPr>
        <p:spPr>
          <a:xfrm>
            <a:off x="1713476" y="2257166"/>
            <a:ext cx="978570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  <a:sym typeface="Calibri (MS)"/>
              </a:rPr>
              <a:t>Corps de </a:t>
            </a:r>
            <a:r>
              <a:rPr lang="en-US" sz="2400" b="1" dirty="0" err="1">
                <a:solidFill>
                  <a:srgbClr val="000000"/>
                </a:solidFill>
                <a:latin typeface="Arial"/>
                <a:cs typeface="Arial"/>
                <a:sym typeface="Calibri (MS)"/>
              </a:rPr>
              <a:t>texte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  <a:sym typeface="Calibri (MS)"/>
              </a:rPr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0800000">
            <a:off x="1417320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TextBox 27">
            <a:extLst>
              <a:ext uri="{FF2B5EF4-FFF2-40B4-BE49-F238E27FC236}">
                <a16:creationId xmlns:a16="http://schemas.microsoft.com/office/drawing/2014/main" id="{DB2C548F-62F8-57B0-9195-5FAE626A91E1}"/>
              </a:ext>
            </a:extLst>
          </p:cNvPr>
          <p:cNvSpPr txBox="1"/>
          <p:nvPr/>
        </p:nvSpPr>
        <p:spPr>
          <a:xfrm>
            <a:off x="1713311" y="837015"/>
            <a:ext cx="10172690" cy="907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79"/>
              </a:lnSpc>
            </a:pPr>
            <a:r>
              <a:rPr lang="en-US" sz="4800" b="1" dirty="0" err="1">
                <a:solidFill>
                  <a:srgbClr val="FFFFFF"/>
                </a:solidFill>
                <a:latin typeface="Arial"/>
                <a:cs typeface="Calibri (MS) Bold"/>
                <a:sym typeface="Calibri (MS) Bold"/>
              </a:rPr>
              <a:t>Titre</a:t>
            </a:r>
            <a:endParaRPr lang="fr-FR" dirty="0" err="1">
              <a:solidFill>
                <a:srgbClr val="FFFFFF"/>
              </a:solidFill>
            </a:endParaRPr>
          </a:p>
        </p:txBody>
      </p:sp>
      <p:sp>
        <p:nvSpPr>
          <p:cNvPr id="9" name="TextBox 28">
            <a:extLst>
              <a:ext uri="{FF2B5EF4-FFF2-40B4-BE49-F238E27FC236}">
                <a16:creationId xmlns:a16="http://schemas.microsoft.com/office/drawing/2014/main" id="{D866F42A-B683-3703-E7DB-05B1E61BD1C8}"/>
              </a:ext>
            </a:extLst>
          </p:cNvPr>
          <p:cNvSpPr txBox="1"/>
          <p:nvPr/>
        </p:nvSpPr>
        <p:spPr>
          <a:xfrm>
            <a:off x="1713476" y="2257166"/>
            <a:ext cx="978570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  <a:sym typeface="Calibri (MS)"/>
              </a:rPr>
              <a:t>Corps de </a:t>
            </a:r>
            <a:r>
              <a:rPr lang="en-US" sz="2400" b="1" dirty="0" err="1">
                <a:solidFill>
                  <a:srgbClr val="FFFFFF"/>
                </a:solidFill>
                <a:latin typeface="Arial"/>
                <a:cs typeface="Arial"/>
                <a:sym typeface="Calibri (MS)"/>
              </a:rPr>
              <a:t>texte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  <a:sym typeface="Calibri (MS)"/>
              </a:rPr>
              <a:t> </a:t>
            </a:r>
            <a:endParaRPr lang="fr-FR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82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9FCD08-C2FC-D50F-0CE8-C39B2781F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1551473B-7102-5A86-4939-FD9A93EB1AD9}"/>
              </a:ext>
            </a:extLst>
          </p:cNvPr>
          <p:cNvSpPr/>
          <p:nvPr/>
        </p:nvSpPr>
        <p:spPr>
          <a:xfrm flipH="1">
            <a:off x="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457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0800000">
            <a:off x="1417320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abdd379-f519-4d14-8647-bfe2f802064b" xsi:nil="true"/>
    <test xmlns="cabdd379-f519-4d14-8647-bfe2f802064b">true</test>
    <TaxCatchAll xmlns="26e68225-8f5a-4fca-8295-0256b5b72afd" xsi:nil="true"/>
    <testvero xmlns="cabdd379-f519-4d14-8647-bfe2f802064b" xsi:nil="true"/>
    <Commentaires xmlns="cabdd379-f519-4d14-8647-bfe2f802064b" xsi:nil="true"/>
    <lcf76f155ced4ddcb4097134ff3c332f xmlns="cabdd379-f519-4d14-8647-bfe2f802064b">
      <Terms xmlns="http://schemas.microsoft.com/office/infopath/2007/PartnerControls"/>
    </lcf76f155ced4ddcb4097134ff3c332f>
    <Vero_x002d_test xmlns="cabdd379-f519-4d14-8647-bfe2f802064b">true</Vero_x002d_tes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72DE7EB7C05F4EB67C7EB80AEF4326" ma:contentTypeVersion="24" ma:contentTypeDescription="Crée un document." ma:contentTypeScope="" ma:versionID="ba53cac761e4146897828da556e67b7a">
  <xsd:schema xmlns:xsd="http://www.w3.org/2001/XMLSchema" xmlns:xs="http://www.w3.org/2001/XMLSchema" xmlns:p="http://schemas.microsoft.com/office/2006/metadata/properties" xmlns:ns2="cabdd379-f519-4d14-8647-bfe2f802064b" xmlns:ns3="1fc69916-35e5-4bc6-b5a5-bd81ae6117d7" xmlns:ns4="26e68225-8f5a-4fca-8295-0256b5b72afd" targetNamespace="http://schemas.microsoft.com/office/2006/metadata/properties" ma:root="true" ma:fieldsID="fc06a286a18a949d1e2c66705582bedc" ns2:_="" ns3:_="" ns4:_="">
    <xsd:import namespace="cabdd379-f519-4d14-8647-bfe2f802064b"/>
    <xsd:import namespace="1fc69916-35e5-4bc6-b5a5-bd81ae6117d7"/>
    <xsd:import namespace="26e68225-8f5a-4fca-8295-0256b5b72afd"/>
    <xsd:element name="properties">
      <xsd:complexType>
        <xsd:sequence>
          <xsd:element name="documentManagement">
            <xsd:complexType>
              <xsd:all>
                <xsd:element ref="ns2:Commentaires" minOccurs="0"/>
                <xsd:element ref="ns2:_Flow_SignoffStatus" minOccurs="0"/>
                <xsd:element ref="ns2:test"/>
                <xsd:element ref="ns2:testvero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Vero_x002d_test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dd379-f519-4d14-8647-bfe2f802064b" elementFormDefault="qualified">
    <xsd:import namespace="http://schemas.microsoft.com/office/2006/documentManagement/types"/>
    <xsd:import namespace="http://schemas.microsoft.com/office/infopath/2007/PartnerControls"/>
    <xsd:element name="Commentaires" ma:index="3" nillable="true" ma:displayName="Commentaires" ma:format="Dropdown" ma:internalName="Commentaires" ma:readOnly="false">
      <xsd:simpleType>
        <xsd:restriction base="dms:Note">
          <xsd:maxLength value="255"/>
        </xsd:restriction>
      </xsd:simpleType>
    </xsd:element>
    <xsd:element name="_Flow_SignoffStatus" ma:index="4" nillable="true" ma:displayName="État de validation" ma:internalName="_x00c9_tat_x0020_de_x0020_validation" ma:readOnly="false">
      <xsd:simpleType>
        <xsd:restriction base="dms:Text"/>
      </xsd:simpleType>
    </xsd:element>
    <xsd:element name="test" ma:index="5" ma:displayName="test" ma:default="1" ma:format="Dropdown" ma:internalName="test" ma:readOnly="false">
      <xsd:simpleType>
        <xsd:restriction base="dms:Boolean"/>
      </xsd:simpleType>
    </xsd:element>
    <xsd:element name="testvero" ma:index="6" nillable="true" ma:displayName="Notes" ma:format="RadioButtons" ma:internalName="testvero" ma:readOnly="false">
      <xsd:simpleType>
        <xsd:restriction base="dms:Choice">
          <xsd:enumeration value="ok"/>
          <xsd:enumeration value="not ok"/>
          <xsd:enumeration value="En cours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hidden="true" ma:internalName="MediaServiceAutoTags" ma:readOnly="true">
      <xsd:simpleType>
        <xsd:restriction base="dms:Text"/>
      </xsd:simpleType>
    </xsd:element>
    <xsd:element name="MediaServiceOCR" ma:index="11" nillable="true" ma:displayName="MediaServiceOCR" ma:hidden="true" ma:internalName="MediaServiceOCR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a574ef16-3a30-4beb-bd52-58ad434210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Vero_x002d_test" ma:index="26" nillable="true" ma:displayName="Vero - test" ma:default="1" ma:format="Dropdown" ma:hidden="true" ma:internalName="Vero_x002d_test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69916-35e5-4bc6-b5a5-bd81ae6117d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e68225-8f5a-4fca-8295-0256b5b72af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Colonne Attraper tout de Taxonomie" ma:hidden="true" ma:list="{13e1569c-2623-4d8d-bb44-90df4fceb43b}" ma:internalName="TaxCatchAll" ma:readOnly="false" ma:showField="CatchAllData" ma:web="26e68225-8f5a-4fca-8295-0256b5b72a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9246FB-F1A6-4303-886B-48AD2ACAA6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4B3527-95AB-459E-A848-F282AA00265B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cabdd379-f519-4d14-8647-bfe2f802064b"/>
    <ds:schemaRef ds:uri="26e68225-8f5a-4fca-8295-0256b5b72afd"/>
    <ds:schemaRef ds:uri="http://purl.org/dc/elements/1.1/"/>
    <ds:schemaRef ds:uri="1fc69916-35e5-4bc6-b5a5-bd81ae6117d7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BA72EF-8048-48FB-8362-5C329A2067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bdd379-f519-4d14-8647-bfe2f802064b"/>
    <ds:schemaRef ds:uri="1fc69916-35e5-4bc6-b5a5-bd81ae6117d7"/>
    <ds:schemaRef ds:uri="26e68225-8f5a-4fca-8295-0256b5b72a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</Words>
  <Application>Microsoft Office PowerPoint</Application>
  <PresentationFormat>Personnalisé</PresentationFormat>
  <Paragraphs>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SBG</dc:title>
  <cp:lastModifiedBy>SEEGER Grégoire</cp:lastModifiedBy>
  <cp:revision>28</cp:revision>
  <dcterms:created xsi:type="dcterms:W3CDTF">2006-08-16T00:00:00Z</dcterms:created>
  <dcterms:modified xsi:type="dcterms:W3CDTF">2025-12-11T08:21:29Z</dcterms:modified>
  <dc:identifier>DAF9OV8JGyI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0x010100C772DE7EB7C05F4EB67C7EB80AEF4326</vt:lpwstr>
  </property>
  <property fmtid="{D5CDD505-2E9C-101B-9397-08002B2CF9AE}" pid="3" name="MediaServiceImageTags">
    <vt:lpwstr/>
  </property>
</Properties>
</file>